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s-E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-2124" y="19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8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45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36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2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9" y="537845"/>
            <a:ext cx="11885931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0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7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7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7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77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1" y="3135949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9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20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3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3" y="3044827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6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6" y="3044827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94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8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31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69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50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04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BD07-32EC-4AAD-B0B1-E6EE9AA132B5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3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4D31-D0AA-4BF0-920E-BA7FCC59D9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45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use.idr.upm.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4096" y="6782559"/>
            <a:ext cx="1260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indent="-457200"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s-ES" sz="3200" b="1" dirty="0" smtClean="0"/>
              <a:t>Máster oficial de la Universidad Politécnica de Madrid</a:t>
            </a:r>
          </a:p>
          <a:p>
            <a:pPr marL="540000" indent="-457200"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s-ES" sz="3200" dirty="0" smtClean="0">
                <a:effectLst/>
              </a:rPr>
              <a:t>Aprendizaje basado en proyectos (</a:t>
            </a:r>
            <a:r>
              <a:rPr lang="es-ES" sz="3200" i="1" dirty="0" smtClean="0">
                <a:effectLst/>
              </a:rPr>
              <a:t>Project </a:t>
            </a:r>
            <a:r>
              <a:rPr lang="es-ES" sz="3200" i="1" dirty="0" err="1" smtClean="0">
                <a:effectLst/>
              </a:rPr>
              <a:t>Based</a:t>
            </a:r>
            <a:r>
              <a:rPr lang="es-ES" sz="3200" i="1" dirty="0" smtClean="0">
                <a:effectLst/>
              </a:rPr>
              <a:t> </a:t>
            </a:r>
            <a:r>
              <a:rPr lang="es-ES" sz="3200" i="1" dirty="0" err="1" smtClean="0">
                <a:effectLst/>
              </a:rPr>
              <a:t>Learning</a:t>
            </a:r>
            <a:r>
              <a:rPr lang="es-ES" sz="3200" dirty="0" smtClean="0">
                <a:effectLst/>
              </a:rPr>
              <a:t>), alrededor del </a:t>
            </a:r>
            <a:r>
              <a:rPr lang="es-ES" sz="3200" b="1" dirty="0" smtClean="0">
                <a:effectLst/>
              </a:rPr>
              <a:t>programa de satélites UPM-</a:t>
            </a:r>
            <a:r>
              <a:rPr lang="es-ES" sz="3200" b="1" dirty="0" err="1" smtClean="0">
                <a:effectLst/>
              </a:rPr>
              <a:t>Sat</a:t>
            </a:r>
            <a:r>
              <a:rPr lang="es-ES" sz="3200" b="1" dirty="0" smtClean="0">
                <a:effectLst/>
              </a:rPr>
              <a:t> </a:t>
            </a:r>
            <a:r>
              <a:rPr lang="es-ES" sz="3200" dirty="0" smtClean="0">
                <a:effectLst/>
              </a:rPr>
              <a:t>de la UPM, y las </a:t>
            </a:r>
            <a:r>
              <a:rPr lang="es-ES" sz="3200" b="1" dirty="0"/>
              <a:t>misiones de ESA y </a:t>
            </a:r>
            <a:r>
              <a:rPr lang="es-ES" sz="3200" b="1" dirty="0" smtClean="0"/>
              <a:t>NASA en la que </a:t>
            </a:r>
            <a:r>
              <a:rPr lang="es-ES" sz="3200" b="1" dirty="0" smtClean="0">
                <a:effectLst/>
              </a:rPr>
              <a:t>participa el IDR/UPM</a:t>
            </a:r>
          </a:p>
          <a:p>
            <a:pPr marL="540000" indent="-457200"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s-ES" sz="3200" dirty="0" smtClean="0"/>
              <a:t>Para más información y </a:t>
            </a:r>
            <a:r>
              <a:rPr lang="es-ES" sz="3200" b="1" dirty="0" smtClean="0"/>
              <a:t>preinscripción</a:t>
            </a:r>
            <a:r>
              <a:rPr lang="es-ES" sz="3200" dirty="0" smtClean="0"/>
              <a:t> véase: </a:t>
            </a:r>
            <a:r>
              <a:rPr lang="es-ES" sz="3200" dirty="0" smtClean="0">
                <a:hlinkClick r:id="rId2"/>
              </a:rPr>
              <a:t>http://muse.idr.upm.es/</a:t>
            </a:r>
            <a:endParaRPr lang="es-ES" sz="32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150645" y="2849589"/>
            <a:ext cx="1230765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FF0000"/>
                </a:solidFill>
              </a:rPr>
              <a:t>SESIÓN INFORMATIVA SOBRE EL MÁSTER UNIVERSITARIO EN SISTEMAS </a:t>
            </a:r>
            <a:r>
              <a:rPr lang="es-ES" sz="4400" b="1" dirty="0" smtClean="0">
                <a:solidFill>
                  <a:srgbClr val="FF0000"/>
                </a:solidFill>
              </a:rPr>
              <a:t>ESPACIALES</a:t>
            </a:r>
          </a:p>
          <a:p>
            <a:pPr algn="ctr"/>
            <a:r>
              <a:rPr lang="es-ES" sz="4000" b="1" dirty="0" smtClean="0">
                <a:solidFill>
                  <a:srgbClr val="FF0000"/>
                </a:solidFill>
              </a:rPr>
              <a:t>Miércoles 27 de Noviembre,</a:t>
            </a:r>
          </a:p>
          <a:p>
            <a:pPr algn="ctr"/>
            <a:r>
              <a:rPr lang="es-ES" sz="4000" b="1" dirty="0" smtClean="0">
                <a:solidFill>
                  <a:srgbClr val="FF0000"/>
                </a:solidFill>
              </a:rPr>
              <a:t>ETSI </a:t>
            </a:r>
            <a:r>
              <a:rPr lang="es-ES" sz="4000" b="1" dirty="0">
                <a:solidFill>
                  <a:srgbClr val="FF0000"/>
                </a:solidFill>
              </a:rPr>
              <a:t>Aeronáutica y del Espacio (</a:t>
            </a:r>
            <a:r>
              <a:rPr lang="es-ES" sz="4000" b="1" dirty="0" smtClean="0">
                <a:solidFill>
                  <a:srgbClr val="FF0000"/>
                </a:solidFill>
              </a:rPr>
              <a:t>UPM)</a:t>
            </a:r>
          </a:p>
          <a:p>
            <a:pPr algn="ctr"/>
            <a:r>
              <a:rPr lang="es-ES" sz="4000" b="1" dirty="0" smtClean="0">
                <a:solidFill>
                  <a:srgbClr val="FF0000"/>
                </a:solidFill>
              </a:rPr>
              <a:t>Aula </a:t>
            </a:r>
            <a:r>
              <a:rPr lang="es-ES" sz="4000" b="1" dirty="0">
                <a:solidFill>
                  <a:srgbClr val="FF0000"/>
                </a:solidFill>
              </a:rPr>
              <a:t>Magna (edificio B) </a:t>
            </a:r>
            <a:r>
              <a:rPr lang="es-ES" sz="4000" b="1" dirty="0" smtClean="0">
                <a:solidFill>
                  <a:srgbClr val="FF0000"/>
                </a:solidFill>
              </a:rPr>
              <a:t>13:00 horas</a:t>
            </a:r>
          </a:p>
          <a:p>
            <a:pPr algn="ctr"/>
            <a:r>
              <a:rPr lang="es-ES" sz="4000" b="1" dirty="0" smtClean="0">
                <a:solidFill>
                  <a:srgbClr val="FF0000"/>
                </a:solidFill>
              </a:rPr>
              <a:t>Pza</a:t>
            </a:r>
            <a:r>
              <a:rPr lang="es-ES" sz="4000" b="1" dirty="0">
                <a:solidFill>
                  <a:srgbClr val="FF0000"/>
                </a:solidFill>
              </a:rPr>
              <a:t>. Cardenal Cisneros 3 (metro C. Universitaria)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0" y="1"/>
            <a:ext cx="12801600" cy="2849588"/>
            <a:chOff x="0" y="1"/>
            <a:chExt cx="12801600" cy="2849588"/>
          </a:xfrm>
        </p:grpSpPr>
        <p:pic>
          <p:nvPicPr>
            <p:cNvPr id="5" name="Picture 2" descr="G:\1314 p\1314 Docencia\MUSE\LOGOS\00 MUSE logo 97 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12801600" cy="2849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6053" y="1496803"/>
              <a:ext cx="2177235" cy="9995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92</Words>
  <Application>Microsoft Office PowerPoint</Application>
  <PresentationFormat>Papel A3 (297 x 420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Meseguer</dc:creator>
  <cp:lastModifiedBy>Secretaria del Sub. Ext. Univ. ETSIAE</cp:lastModifiedBy>
  <cp:revision>15</cp:revision>
  <dcterms:created xsi:type="dcterms:W3CDTF">2014-02-26T13:16:04Z</dcterms:created>
  <dcterms:modified xsi:type="dcterms:W3CDTF">2019-11-25T12:43:54Z</dcterms:modified>
</cp:coreProperties>
</file>